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bin" ContentType="audio/unknown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slideshow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5779" y="182321"/>
            <a:ext cx="5552440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9934" y="1569847"/>
            <a:ext cx="6644131" cy="1848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bin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bin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bin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bin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bin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bin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bin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bin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  <a:tabLst>
                <a:tab pos="854710" algn="l"/>
              </a:tabLst>
            </a:pPr>
            <a:r>
              <a:rPr spc="-25" dirty="0"/>
              <a:t>A</a:t>
            </a:r>
            <a:r>
              <a:rPr spc="-5" dirty="0"/>
              <a:t>I</a:t>
            </a:r>
            <a:r>
              <a:rPr dirty="0"/>
              <a:t>	</a:t>
            </a:r>
            <a:r>
              <a:rPr spc="-30" dirty="0"/>
              <a:t>VO</a:t>
            </a:r>
            <a:r>
              <a:rPr spc="-35" dirty="0"/>
              <a:t>I</a:t>
            </a:r>
            <a:r>
              <a:rPr spc="-30" dirty="0"/>
              <a:t>C</a:t>
            </a:r>
            <a:r>
              <a:rPr spc="-5" dirty="0"/>
              <a:t>E</a:t>
            </a:r>
            <a:r>
              <a:rPr spc="-245" dirty="0"/>
              <a:t> </a:t>
            </a:r>
            <a:r>
              <a:rPr spc="-30" dirty="0"/>
              <a:t>A</a:t>
            </a:r>
            <a:r>
              <a:rPr spc="-35" dirty="0"/>
              <a:t>S</a:t>
            </a:r>
            <a:r>
              <a:rPr spc="-20" dirty="0"/>
              <a:t>S</a:t>
            </a:r>
            <a:r>
              <a:rPr spc="-25" dirty="0"/>
              <a:t>I</a:t>
            </a:r>
            <a:r>
              <a:rPr spc="-20" dirty="0"/>
              <a:t>S</a:t>
            </a:r>
            <a:r>
              <a:rPr spc="-30" dirty="0"/>
              <a:t>TAN</a:t>
            </a:r>
            <a:r>
              <a:rPr spc="-5"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495" y="961390"/>
            <a:ext cx="4474210" cy="999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Brainware</a:t>
            </a: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Institutions </a:t>
            </a: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7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SDET</a:t>
            </a:r>
            <a:endParaRPr sz="1700">
              <a:latin typeface="Times New Roman"/>
              <a:cs typeface="Times New Roman"/>
            </a:endParaRPr>
          </a:p>
          <a:p>
            <a:pPr marR="416559" algn="ctr">
              <a:lnSpc>
                <a:spcPct val="100000"/>
              </a:lnSpc>
              <a:spcBef>
                <a:spcPts val="1250"/>
              </a:spcBef>
            </a:pPr>
            <a:r>
              <a:rPr sz="1700" spc="-5" dirty="0">
                <a:solidFill>
                  <a:srgbClr val="FFFFFF"/>
                </a:solidFill>
                <a:latin typeface="Times New Roman"/>
                <a:cs typeface="Times New Roman"/>
              </a:rPr>
              <a:t>department</a:t>
            </a:r>
            <a:r>
              <a:rPr sz="17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1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Electronics &amp; Communication Engineering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6707" y="2999613"/>
            <a:ext cx="3565525" cy="154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Prepared</a:t>
            </a: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12700" marR="508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Souvik Saha (BSSE/UT/EC/17/052)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Rounak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Chowdhury(BSSE/UT/EC/17/051) </a:t>
            </a:r>
            <a:r>
              <a:rPr sz="1600" spc="-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Indrani Majumder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(BSSE/UT/EC/17/055)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Sabyasachi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Dhar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(BSSE/UT/EC/17/056)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9" name="1">
            <a:hlinkClick r:id="" action="ppaction://media"/>
          </p:cNvPr>
          <p:cNvPicPr>
            <a:picLocks noRot="1" noChangeAspect="1"/>
          </p:cNvPicPr>
          <p:nvPr>
            <a:wavAudioFile r:embed="rId1" name="1"/>
          </p:nvPr>
        </p:nvPicPr>
        <p:blipFill>
          <a:blip r:embed="rId4"/>
          <a:stretch>
            <a:fillRect/>
          </a:stretch>
        </p:blipFill>
        <p:spPr>
          <a:xfrm>
            <a:off x="4419600" y="24225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9191" y="431038"/>
            <a:ext cx="2594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Voice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608" y="1440307"/>
            <a:ext cx="642620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97815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Store</a:t>
            </a:r>
            <a:r>
              <a:rPr sz="18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Recognize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commands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applications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home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Reminds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important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things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situation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or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location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plan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whole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day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 can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talk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bot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bot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trained.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6477000" y="1965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9923" y="431038"/>
            <a:ext cx="2830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Disadvantages of Voice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8695" y="1351915"/>
            <a:ext cx="21450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Times New Roman"/>
                <a:cs typeface="Times New Roman"/>
              </a:rPr>
              <a:t>1.</a:t>
            </a:r>
            <a:r>
              <a:rPr sz="2100" b="1" spc="-15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Internet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access</a:t>
            </a:r>
            <a:r>
              <a:rPr sz="2100" b="1" spc="-2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695" y="1743583"/>
            <a:ext cx="7470140" cy="28422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970" marR="5080" indent="989330">
              <a:lnSpc>
                <a:spcPts val="2270"/>
              </a:lnSpc>
              <a:spcBef>
                <a:spcPts val="180"/>
              </a:spcBef>
            </a:pP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PVA(personal</a:t>
            </a:r>
            <a:r>
              <a:rPr sz="1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assistant)</a:t>
            </a:r>
            <a:r>
              <a:rPr sz="1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needs</a:t>
            </a:r>
            <a:r>
              <a:rPr sz="1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internet</a:t>
            </a:r>
            <a:r>
              <a:rPr sz="1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r>
              <a:rPr sz="1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give </a:t>
            </a:r>
            <a:r>
              <a:rPr sz="1900" b="1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desired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280670" indent="-268605">
              <a:lnSpc>
                <a:spcPct val="100000"/>
              </a:lnSpc>
              <a:buAutoNum type="arabicPeriod" startAt="2"/>
              <a:tabLst>
                <a:tab pos="281305" algn="l"/>
              </a:tabLst>
            </a:pP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Listening</a:t>
            </a:r>
            <a:r>
              <a:rPr sz="21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r>
              <a:rPr sz="21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100">
              <a:latin typeface="Times New Roman"/>
              <a:cs typeface="Times New Roman"/>
            </a:endParaRPr>
          </a:p>
          <a:p>
            <a:pPr marL="13970" marR="487045" indent="989330">
              <a:lnSpc>
                <a:spcPts val="2270"/>
              </a:lnSpc>
              <a:spcBef>
                <a:spcPts val="645"/>
              </a:spcBef>
            </a:pPr>
            <a:r>
              <a:rPr sz="19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PVA get </a:t>
            </a:r>
            <a:r>
              <a:rPr sz="1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 to process </a:t>
            </a:r>
            <a:r>
              <a:rPr sz="19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wrong pronounced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words </a:t>
            </a:r>
            <a:r>
              <a:rPr sz="1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900" b="1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miscellaneous</a:t>
            </a:r>
            <a:r>
              <a:rPr sz="19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words.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80670" indent="-268605">
              <a:lnSpc>
                <a:spcPct val="100000"/>
              </a:lnSpc>
              <a:buAutoNum type="arabicPeriod" startAt="3"/>
              <a:tabLst>
                <a:tab pos="281305" algn="l"/>
              </a:tabLst>
            </a:pP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Navigation Language</a:t>
            </a: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 :</a:t>
            </a:r>
            <a:endParaRPr sz="2100">
              <a:latin typeface="Times New Roman"/>
              <a:cs typeface="Times New Roman"/>
            </a:endParaRPr>
          </a:p>
          <a:p>
            <a:pPr marL="1004569">
              <a:lnSpc>
                <a:spcPct val="100000"/>
              </a:lnSpc>
              <a:spcBef>
                <a:spcPts val="560"/>
              </a:spcBef>
            </a:pP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19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PVA’s</a:t>
            </a:r>
            <a:r>
              <a:rPr sz="19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9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sz="19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sz="1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english</a:t>
            </a:r>
            <a:r>
              <a:rPr sz="19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6705600" y="13557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6247" y="577342"/>
            <a:ext cx="2129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Future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voice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991" y="1490599"/>
            <a:ext cx="8409940" cy="29933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140335">
              <a:lnSpc>
                <a:spcPts val="1789"/>
              </a:lnSpc>
              <a:spcBef>
                <a:spcPts val="165"/>
              </a:spcBef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Your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 assitant will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continually prompting you with suggestion and taking instructions and will </a:t>
            </a:r>
            <a:r>
              <a:rPr sz="15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know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about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youthan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perhaps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yourself.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30810">
              <a:lnSpc>
                <a:spcPct val="99600"/>
              </a:lnSpc>
            </a:pP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always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improving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,AI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companies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existing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improve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what assistants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do.the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might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get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automatically order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5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pizza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if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say</a:t>
            </a:r>
            <a:r>
              <a:rPr sz="1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you’re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hungry.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existing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from your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previous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purchases to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come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saying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you’re hungry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equals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ordering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pizza.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>
              <a:lnSpc>
                <a:spcPct val="99400"/>
              </a:lnSpc>
            </a:pP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Atlantic,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“A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subfield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AI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computational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creativity</a:t>
            </a:r>
            <a:r>
              <a:rPr sz="1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forges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that can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write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music,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paint</a:t>
            </a:r>
            <a:r>
              <a:rPr sz="1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portraits, and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tell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jokes.”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capabilities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help</a:t>
            </a:r>
            <a:r>
              <a:rPr sz="15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speakers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“show emotion” and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“think” </a:t>
            </a:r>
            <a:r>
              <a:rPr sz="15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themselves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without</a:t>
            </a:r>
            <a:r>
              <a:rPr sz="15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being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scripted.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expect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5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5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implanted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permanent.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5791200" y="10509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82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0235" y="577342"/>
            <a:ext cx="2129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Future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voice 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02565" marR="156845">
              <a:lnSpc>
                <a:spcPts val="1789"/>
              </a:lnSpc>
              <a:spcBef>
                <a:spcPts val="165"/>
              </a:spcBef>
            </a:pPr>
            <a:r>
              <a:rPr spc="-5" dirty="0"/>
              <a:t>Voice</a:t>
            </a:r>
            <a:r>
              <a:rPr spc="-30" dirty="0"/>
              <a:t> </a:t>
            </a:r>
            <a:r>
              <a:rPr spc="-5" dirty="0"/>
              <a:t>assitant</a:t>
            </a:r>
            <a:r>
              <a:rPr spc="-25" dirty="0"/>
              <a:t> </a:t>
            </a:r>
            <a:r>
              <a:rPr spc="-5" dirty="0"/>
              <a:t>are</a:t>
            </a:r>
            <a:r>
              <a:rPr spc="-25" dirty="0"/>
              <a:t> </a:t>
            </a:r>
            <a:r>
              <a:rPr spc="-5" dirty="0"/>
              <a:t>very</a:t>
            </a:r>
            <a:r>
              <a:rPr spc="-25" dirty="0"/>
              <a:t> </a:t>
            </a:r>
            <a:r>
              <a:rPr spc="-5" dirty="0"/>
              <a:t>effective</a:t>
            </a:r>
            <a:r>
              <a:rPr spc="-15" dirty="0"/>
              <a:t> </a:t>
            </a:r>
            <a:r>
              <a:rPr spc="-5" dirty="0"/>
              <a:t>way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5" dirty="0"/>
              <a:t>organize</a:t>
            </a:r>
            <a:r>
              <a:rPr spc="-10" dirty="0"/>
              <a:t> your</a:t>
            </a:r>
            <a:r>
              <a:rPr spc="-50" dirty="0"/>
              <a:t> </a:t>
            </a:r>
            <a:r>
              <a:rPr spc="-5" dirty="0"/>
              <a:t>schedule.</a:t>
            </a:r>
            <a:r>
              <a:rPr spc="-35" dirty="0"/>
              <a:t> </a:t>
            </a:r>
            <a:r>
              <a:rPr spc="-5" dirty="0"/>
              <a:t>Now</a:t>
            </a:r>
            <a:r>
              <a:rPr spc="-30" dirty="0"/>
              <a:t> </a:t>
            </a:r>
            <a:r>
              <a:rPr dirty="0"/>
              <a:t>there</a:t>
            </a:r>
            <a:r>
              <a:rPr spc="-25" dirty="0"/>
              <a:t> </a:t>
            </a:r>
            <a:r>
              <a:rPr spc="-5" dirty="0"/>
              <a:t>are </a:t>
            </a:r>
            <a:r>
              <a:rPr spc="-360" dirty="0"/>
              <a:t> </a:t>
            </a:r>
            <a:r>
              <a:rPr spc="-5" dirty="0"/>
              <a:t>many</a:t>
            </a:r>
            <a:r>
              <a:rPr spc="-15" dirty="0"/>
              <a:t> </a:t>
            </a:r>
            <a:r>
              <a:rPr spc="-5" dirty="0"/>
              <a:t>personal</a:t>
            </a:r>
            <a:r>
              <a:rPr spc="5" dirty="0"/>
              <a:t> </a:t>
            </a:r>
            <a:r>
              <a:rPr spc="-5" dirty="0"/>
              <a:t>digital</a:t>
            </a:r>
            <a:r>
              <a:rPr spc="5" dirty="0"/>
              <a:t> </a:t>
            </a:r>
            <a:r>
              <a:rPr spc="-5" dirty="0"/>
              <a:t>assitant</a:t>
            </a:r>
            <a:r>
              <a:rPr spc="20" dirty="0"/>
              <a:t> </a:t>
            </a:r>
            <a:r>
              <a:rPr spc="-5" dirty="0"/>
              <a:t>application</a:t>
            </a:r>
            <a:r>
              <a:rPr spc="5" dirty="0"/>
              <a:t> </a:t>
            </a:r>
            <a:r>
              <a:rPr spc="-5" dirty="0"/>
              <a:t>available</a:t>
            </a:r>
            <a:r>
              <a:rPr spc="10" dirty="0"/>
              <a:t> </a:t>
            </a:r>
            <a:r>
              <a:rPr spc="-10" dirty="0"/>
              <a:t>in</a:t>
            </a:r>
            <a:r>
              <a:rPr dirty="0"/>
              <a:t> </a:t>
            </a:r>
            <a:r>
              <a:rPr spc="-5" dirty="0"/>
              <a:t>market</a:t>
            </a:r>
            <a:r>
              <a:rPr spc="5" dirty="0"/>
              <a:t> </a:t>
            </a:r>
            <a:r>
              <a:rPr spc="-5" dirty="0"/>
              <a:t>for</a:t>
            </a:r>
            <a:r>
              <a:rPr spc="-10" dirty="0"/>
              <a:t> </a:t>
            </a:r>
            <a:r>
              <a:rPr spc="-5" dirty="0"/>
              <a:t>various </a:t>
            </a:r>
            <a:r>
              <a:rPr dirty="0"/>
              <a:t> </a:t>
            </a:r>
            <a:r>
              <a:rPr spc="-5" dirty="0"/>
              <a:t>device</a:t>
            </a:r>
            <a:r>
              <a:rPr spc="-15" dirty="0"/>
              <a:t> </a:t>
            </a:r>
            <a:r>
              <a:rPr spc="-5" dirty="0"/>
              <a:t>platform.</a:t>
            </a:r>
          </a:p>
          <a:p>
            <a:pPr marL="189865">
              <a:lnSpc>
                <a:spcPct val="100000"/>
              </a:lnSpc>
            </a:pPr>
            <a:endParaRPr sz="1550"/>
          </a:p>
          <a:p>
            <a:pPr marL="202565" marR="5080">
              <a:lnSpc>
                <a:spcPct val="99100"/>
              </a:lnSpc>
            </a:pPr>
            <a:r>
              <a:rPr spc="-5" dirty="0"/>
              <a:t>Personal voice assitants are </a:t>
            </a:r>
            <a:r>
              <a:rPr spc="-10" dirty="0"/>
              <a:t>more </a:t>
            </a:r>
            <a:r>
              <a:rPr spc="-5" dirty="0"/>
              <a:t>portable and you can use them anytime. They </a:t>
            </a:r>
            <a:r>
              <a:rPr spc="-360" dirty="0"/>
              <a:t> </a:t>
            </a:r>
            <a:r>
              <a:rPr spc="-5" dirty="0"/>
              <a:t>also</a:t>
            </a:r>
            <a:r>
              <a:rPr dirty="0"/>
              <a:t> have</a:t>
            </a:r>
            <a:r>
              <a:rPr spc="10" dirty="0"/>
              <a:t> </a:t>
            </a:r>
            <a:r>
              <a:rPr spc="-5" dirty="0"/>
              <a:t>lot</a:t>
            </a:r>
            <a:r>
              <a:rPr spc="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informations</a:t>
            </a:r>
            <a:r>
              <a:rPr spc="-10" dirty="0"/>
              <a:t> </a:t>
            </a:r>
            <a:r>
              <a:rPr spc="-5" dirty="0"/>
              <a:t>about</a:t>
            </a:r>
            <a:r>
              <a:rPr spc="-10" dirty="0"/>
              <a:t> </a:t>
            </a:r>
            <a:r>
              <a:rPr spc="-5" dirty="0"/>
              <a:t>youself.</a:t>
            </a:r>
            <a:r>
              <a:rPr spc="-10" dirty="0"/>
              <a:t> </a:t>
            </a:r>
            <a:r>
              <a:rPr spc="-5" dirty="0"/>
              <a:t>Having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personal</a:t>
            </a:r>
            <a:r>
              <a:rPr spc="5" dirty="0"/>
              <a:t> </a:t>
            </a:r>
            <a:r>
              <a:rPr spc="-5" dirty="0"/>
              <a:t>assistant</a:t>
            </a:r>
            <a:r>
              <a:rPr dirty="0"/>
              <a:t> </a:t>
            </a:r>
            <a:r>
              <a:rPr spc="-5" dirty="0"/>
              <a:t>with </a:t>
            </a:r>
            <a:r>
              <a:rPr dirty="0"/>
              <a:t> </a:t>
            </a:r>
            <a:r>
              <a:rPr spc="-5" dirty="0"/>
              <a:t>access</a:t>
            </a:r>
            <a:r>
              <a:rPr dirty="0"/>
              <a:t> to</a:t>
            </a:r>
            <a:r>
              <a:rPr spc="5" dirty="0"/>
              <a:t> </a:t>
            </a:r>
            <a:r>
              <a:rPr spc="-10" dirty="0"/>
              <a:t>the </a:t>
            </a:r>
            <a:r>
              <a:rPr spc="-5" dirty="0"/>
              <a:t>unlimited</a:t>
            </a:r>
            <a:r>
              <a:rPr spc="5" dirty="0"/>
              <a:t> </a:t>
            </a:r>
            <a:r>
              <a:rPr spc="-5" dirty="0"/>
              <a:t>knowledge</a:t>
            </a:r>
            <a:r>
              <a:rPr spc="5" dirty="0"/>
              <a:t> </a:t>
            </a:r>
            <a:r>
              <a:rPr spc="-5" dirty="0"/>
              <a:t>stored</a:t>
            </a:r>
            <a:r>
              <a:rPr dirty="0"/>
              <a:t> </a:t>
            </a:r>
            <a:r>
              <a:rPr spc="-5" dirty="0"/>
              <a:t>on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5" dirty="0"/>
              <a:t> </a:t>
            </a:r>
            <a:r>
              <a:rPr spc="-10" dirty="0"/>
              <a:t>internet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5" dirty="0"/>
              <a:t>isn’t</a:t>
            </a:r>
            <a:r>
              <a:rPr spc="5" dirty="0"/>
              <a:t> </a:t>
            </a:r>
            <a:r>
              <a:rPr spc="-5" dirty="0"/>
              <a:t>this</a:t>
            </a:r>
            <a:r>
              <a:rPr spc="5" dirty="0"/>
              <a:t> </a:t>
            </a:r>
            <a:r>
              <a:rPr spc="-5" dirty="0"/>
              <a:t>what </a:t>
            </a:r>
            <a:r>
              <a:rPr dirty="0"/>
              <a:t> </a:t>
            </a:r>
            <a:r>
              <a:rPr spc="-5" dirty="0"/>
              <a:t>mankind</a:t>
            </a:r>
            <a:r>
              <a:rPr spc="-15" dirty="0"/>
              <a:t> </a:t>
            </a:r>
            <a:r>
              <a:rPr spc="-5" dirty="0"/>
              <a:t>dreams</a:t>
            </a:r>
            <a:r>
              <a:rPr spc="-15" dirty="0"/>
              <a:t> </a:t>
            </a:r>
            <a:r>
              <a:rPr spc="-5" dirty="0"/>
              <a:t>about?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343400" y="13557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2614" y="2278456"/>
            <a:ext cx="2077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THANK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0792" y="2278456"/>
            <a:ext cx="2152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52625" algn="l"/>
              </a:tabLst>
            </a:pP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YOU	: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9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2446" y="429514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888" y="1584323"/>
            <a:ext cx="4621530" cy="260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AI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assitant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4570"/>
              </a:lnSpc>
              <a:spcBef>
                <a:spcPts val="509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Concept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artification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assistant. </a:t>
            </a:r>
            <a:r>
              <a:rPr sz="1600" b="1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combination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1024255" marR="427990">
              <a:lnSpc>
                <a:spcPts val="2270"/>
              </a:lnSpc>
              <a:spcBef>
                <a:spcPts val="1840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Automatic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 Recognition </a:t>
            </a:r>
            <a:r>
              <a:rPr sz="1600" b="1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Artificial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Inteligence</a:t>
            </a:r>
            <a:endParaRPr sz="1600">
              <a:latin typeface="Times New Roman"/>
              <a:cs typeface="Times New Roman"/>
            </a:endParaRPr>
          </a:p>
          <a:p>
            <a:pPr marL="1038225">
              <a:lnSpc>
                <a:spcPts val="2190"/>
              </a:lnSpc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Natural</a:t>
            </a: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3413125"/>
            <a:ext cx="273672" cy="184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3641725"/>
            <a:ext cx="273672" cy="184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6400" y="3946525"/>
            <a:ext cx="273672" cy="184784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</p:cNvPr>
          <p:cNvPicPr>
            <a:picLocks noRot="1" noChangeAspect="1"/>
          </p:cNvPicPr>
          <p:nvPr>
            <a:wavAudioFile r:embed="rId1" name="2"/>
          </p:nvPr>
        </p:nvPicPr>
        <p:blipFill>
          <a:blip r:embed="rId6"/>
          <a:stretch>
            <a:fillRect/>
          </a:stretch>
        </p:blipFill>
        <p:spPr>
          <a:xfrm>
            <a:off x="4419600" y="24225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0798" y="722122"/>
            <a:ext cx="268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BASIC</a:t>
            </a:r>
            <a:r>
              <a:rPr sz="1800" b="1" spc="4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CONCEPT</a:t>
            </a:r>
            <a:r>
              <a:rPr sz="1800" b="1" spc="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USED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284" y="1355725"/>
            <a:ext cx="7489825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working</a:t>
            </a:r>
            <a:r>
              <a:rPr sz="22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2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sz="22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uses</a:t>
            </a:r>
            <a:r>
              <a:rPr sz="2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following</a:t>
            </a:r>
            <a:r>
              <a:rPr sz="22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principle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Natural</a:t>
            </a:r>
            <a:r>
              <a:rPr sz="17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  <a:p>
            <a:pPr marL="548640">
              <a:lnSpc>
                <a:spcPct val="100000"/>
              </a:lnSpc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sz="17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user’s</a:t>
            </a:r>
            <a:r>
              <a:rPr sz="17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speech</a:t>
            </a:r>
            <a:r>
              <a:rPr sz="17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Automatic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recognition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</a:pP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sz="17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command</a:t>
            </a:r>
            <a:r>
              <a:rPr sz="17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user’s</a:t>
            </a:r>
            <a:r>
              <a:rPr sz="17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Artificial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Intelligence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  <a:p>
            <a:pPr marL="605155" marR="5080" indent="-5080">
              <a:lnSpc>
                <a:spcPts val="2030"/>
              </a:lnSpc>
              <a:spcBef>
                <a:spcPts val="75"/>
              </a:spcBef>
            </a:pP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learn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things</a:t>
            </a:r>
            <a:r>
              <a:rPr sz="17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7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store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informations</a:t>
            </a:r>
            <a:r>
              <a:rPr sz="17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better </a:t>
            </a:r>
            <a:r>
              <a:rPr sz="1700" b="1" spc="-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accuracy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450" y="2380107"/>
            <a:ext cx="237324" cy="1746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0450" y="3168777"/>
            <a:ext cx="237401" cy="169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8705" y="3958920"/>
            <a:ext cx="237401" cy="169532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7"/>
          <a:stretch>
            <a:fillRect/>
          </a:stretch>
        </p:blipFill>
        <p:spPr>
          <a:xfrm>
            <a:off x="4419600" y="24225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1507" y="429514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HI</a:t>
            </a:r>
            <a:r>
              <a:rPr sz="1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016" y="1127126"/>
            <a:ext cx="6568440" cy="37602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41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IBM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introduce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shoebox,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 recognition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tool.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It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recognized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16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words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digit.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1961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3360"/>
              </a:lnSpc>
              <a:spcBef>
                <a:spcPts val="380"/>
              </a:spcBef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Dragon launches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‘Dragon dicate’ the first speech recognition product for consumers in 1990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Microsoft introduces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recognition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office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xp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2001</a:t>
            </a:r>
            <a:endParaRPr sz="1400">
              <a:latin typeface="Times New Roman"/>
              <a:cs typeface="Times New Roman"/>
            </a:endParaRPr>
          </a:p>
          <a:p>
            <a:pPr marL="12700" marR="3890010">
              <a:lnSpc>
                <a:spcPts val="3360"/>
              </a:lnSpc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Apple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introduces</a:t>
            </a:r>
            <a:r>
              <a:rPr sz="1400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‘Siri’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2011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Gogl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un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 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goo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w’</a:t>
            </a:r>
            <a:r>
              <a:rPr sz="14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chatterbot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14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‘ELIZA’</a:t>
            </a:r>
            <a:endParaRPr sz="1400">
              <a:latin typeface="Times New Roman"/>
              <a:cs typeface="Times New Roman"/>
            </a:endParaRPr>
          </a:p>
          <a:p>
            <a:pPr marL="12700" marR="2616200">
              <a:lnSpc>
                <a:spcPts val="3360"/>
              </a:lnSpc>
              <a:spcBef>
                <a:spcPts val="145"/>
              </a:spcBef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‘JULIA’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the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example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second generation chatterbot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‘ALICE’</a:t>
            </a:r>
            <a:r>
              <a:rPr sz="14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third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chatterbot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419600" y="24225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2698" y="723646"/>
            <a:ext cx="2913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USES</a:t>
            </a:r>
            <a:r>
              <a:rPr sz="1600" b="1" spc="3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600" b="1" spc="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VOICE</a:t>
            </a:r>
            <a:r>
              <a:rPr sz="1600" b="1" spc="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628" y="1279525"/>
            <a:ext cx="4086225" cy="3682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Play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Music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4320"/>
              </a:lnSpc>
              <a:spcBef>
                <a:spcPts val="505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Controll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devices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8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home </a:t>
            </a:r>
            <a:r>
              <a:rPr sz="1800" b="1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life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easier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skills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Entertain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kids</a:t>
            </a:r>
            <a:endParaRPr sz="1800">
              <a:latin typeface="Times New Roman"/>
              <a:cs typeface="Times New Roman"/>
            </a:endParaRPr>
          </a:p>
          <a:p>
            <a:pPr marL="12700" marR="1133475">
              <a:lnSpc>
                <a:spcPct val="200000"/>
              </a:lnSpc>
              <a:spcBef>
                <a:spcPts val="15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news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weather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traffic </a:t>
            </a:r>
            <a:r>
              <a:rPr sz="1800" b="1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Scheduling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day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apps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on phone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PC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419600" y="24225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1719" y="577342"/>
            <a:ext cx="279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POPULAR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VOICE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44" y="1282953"/>
            <a:ext cx="59626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SIRI</a:t>
            </a:r>
            <a:r>
              <a:rPr sz="17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432" y="1282953"/>
            <a:ext cx="4530725" cy="131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 marR="458470" indent="-2286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Siri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7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Apple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became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first digital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virtual </a:t>
            </a:r>
            <a:r>
              <a:rPr sz="1700" b="1" spc="-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smartphone</a:t>
            </a:r>
            <a:endParaRPr sz="1700">
              <a:latin typeface="Times New Roman"/>
              <a:cs typeface="Times New Roman"/>
            </a:endParaRPr>
          </a:p>
          <a:p>
            <a:pPr marL="34925" marR="5080">
              <a:lnSpc>
                <a:spcPts val="2030"/>
              </a:lnSpc>
              <a:spcBef>
                <a:spcPts val="65"/>
              </a:spcBef>
            </a:pP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iPhone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4s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came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out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7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October</a:t>
            </a:r>
            <a:r>
              <a:rPr sz="17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4,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2011. </a:t>
            </a:r>
            <a:r>
              <a:rPr sz="1700" b="1" spc="-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Siri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moved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speaker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world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when </a:t>
            </a:r>
            <a:r>
              <a:rPr sz="17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HomePod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debuted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February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2018.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76" y="3609594"/>
            <a:ext cx="4953000" cy="1057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Google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Now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17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Google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Now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(which</a:t>
            </a:r>
            <a:r>
              <a:rPr sz="17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became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Google</a:t>
            </a:r>
            <a:endParaRPr sz="1700">
              <a:latin typeface="Times New Roman"/>
              <a:cs typeface="Times New Roman"/>
            </a:endParaRPr>
          </a:p>
          <a:p>
            <a:pPr marL="1390650" marR="5080">
              <a:lnSpc>
                <a:spcPts val="2030"/>
              </a:lnSpc>
              <a:spcBef>
                <a:spcPts val="70"/>
              </a:spcBef>
            </a:pP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Assistant)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on the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Android platform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followed.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1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works</a:t>
            </a:r>
            <a:r>
              <a:rPr sz="1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7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Apple’s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iOS, </a:t>
            </a:r>
            <a:r>
              <a:rPr sz="1700" b="1" spc="-4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17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FFFFFF"/>
                </a:solidFill>
                <a:latin typeface="Times New Roman"/>
                <a:cs typeface="Times New Roman"/>
              </a:rPr>
              <a:t>has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limited</a:t>
            </a:r>
            <a:r>
              <a:rPr sz="1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functionality.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3810000" y="28797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82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626" y="431038"/>
            <a:ext cx="279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POPULAR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VOICE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ASSITANT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91" y="1314958"/>
            <a:ext cx="4947285" cy="886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 here</a:t>
            </a:r>
            <a:r>
              <a:rPr sz="19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others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 assitants</a:t>
            </a:r>
            <a:r>
              <a:rPr sz="19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name :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1217930">
              <a:lnSpc>
                <a:spcPct val="100000"/>
              </a:lnSpc>
              <a:spcBef>
                <a:spcPts val="5"/>
              </a:spcBef>
              <a:tabLst>
                <a:tab pos="2663190" algn="l"/>
              </a:tabLst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Robin	(Android)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8130" y="2662808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Cortana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2595" y="2662808"/>
            <a:ext cx="972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(Windows)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8317" y="3394329"/>
            <a:ext cx="9886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Dragon</a:t>
            </a:r>
            <a:r>
              <a:rPr sz="16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Go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0882" y="3394329"/>
            <a:ext cx="510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(I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6230" y="4126179"/>
            <a:ext cx="319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7835" y="4126179"/>
            <a:ext cx="892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(Android)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8130" y="4858004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EasilyDo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7167" y="4858004"/>
            <a:ext cx="942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(Android</a:t>
            </a:r>
            <a:r>
              <a:rPr sz="16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267200" y="3108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74612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important  python modules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84325"/>
            <a:ext cx="8229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Pyautogui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en-US" dirty="0" smtClean="0">
                <a:solidFill>
                  <a:schemeClr val="bg1"/>
                </a:solidFill>
                <a:cs typeface="Times New Roman" pitchFamily="18" charset="0"/>
              </a:rPr>
              <a:t>we use this module for automation purpose.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cs typeface="Times New Roman" pitchFamily="18" charset="0"/>
              </a:rPr>
              <a:t>Selenium  : It’s a high level Web – scrapping tool.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Open CV  :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we can detect faces and much more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Pyaudio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It’s a very important module for our voice assistant ,without it our voice assistant won’t work.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BeautifulSoup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we can scrap a particular data with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beautifulSoup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7086600" y="21939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491" cy="51447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4682" y="577342"/>
            <a:ext cx="3231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Making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Our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Own</a:t>
            </a:r>
            <a:r>
              <a:rPr sz="1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Personal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Assistant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1" y="1355725"/>
            <a:ext cx="3951604" cy="36110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631190">
              <a:lnSpc>
                <a:spcPts val="1789"/>
              </a:lnSpc>
              <a:spcBef>
                <a:spcPts val="165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by</a:t>
            </a:r>
            <a:r>
              <a:rPr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1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707390">
              <a:lnSpc>
                <a:spcPts val="1789"/>
              </a:lnSpc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 need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import some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modules name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pyttsx3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speech-recognition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pyaudio,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sys,</a:t>
            </a:r>
            <a:r>
              <a:rPr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pywhatkit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12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modules.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677545">
              <a:lnSpc>
                <a:spcPts val="1789"/>
              </a:lnSpc>
            </a:pP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2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l 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e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‘sa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i5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12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fo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ic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recog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itio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2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, 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is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provided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microsoft.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ts val="1789"/>
              </a:lnSpc>
              <a:spcBef>
                <a:spcPts val="5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shall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use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‘if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else’</a:t>
            </a:r>
            <a:r>
              <a:rPr sz="1200" b="1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condition. </a:t>
            </a:r>
            <a:r>
              <a:rPr sz="12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After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few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lines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coding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will able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make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our</a:t>
            </a:r>
            <a:r>
              <a:rPr sz="12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voice</a:t>
            </a:r>
            <a:r>
              <a:rPr sz="12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marR="1097280">
              <a:lnSpc>
                <a:spcPts val="1780"/>
              </a:lnSpc>
            </a:pP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Here</a:t>
            </a:r>
            <a:r>
              <a:rPr sz="1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pictures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200" b="1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12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 </a:t>
            </a:r>
            <a:r>
              <a:rPr sz="12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4724400" y="249872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820</Words>
  <Application>Microsoft Office PowerPoint</Application>
  <PresentationFormat>Custom</PresentationFormat>
  <Paragraphs>109</Paragraphs>
  <Slides>14</Slides>
  <Notes>0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AI VOICE ASSISTANT</vt:lpstr>
      <vt:lpstr>INTRODUCTION</vt:lpstr>
      <vt:lpstr>BASIC CONCEPT USED</vt:lpstr>
      <vt:lpstr>HISTORY</vt:lpstr>
      <vt:lpstr>USES OF VOICE ASSISTANT</vt:lpstr>
      <vt:lpstr>POPULAR VOICE ASSITANT</vt:lpstr>
      <vt:lpstr>POPULAR VOICE ASSITANT</vt:lpstr>
      <vt:lpstr>Slide 8</vt:lpstr>
      <vt:lpstr>Making Our Own Personal Assistant</vt:lpstr>
      <vt:lpstr>Advantages of Voice assistant</vt:lpstr>
      <vt:lpstr>1. Internet access :</vt:lpstr>
      <vt:lpstr>Future of voice assistant</vt:lpstr>
      <vt:lpstr>Future of voice assistant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VOICE ASSISTANT</dc:title>
  <dc:creator>Souvik Saha</dc:creator>
  <cp:lastModifiedBy>Souvik Saha</cp:lastModifiedBy>
  <cp:revision>8</cp:revision>
  <dcterms:created xsi:type="dcterms:W3CDTF">2021-03-09T16:29:58Z</dcterms:created>
  <dcterms:modified xsi:type="dcterms:W3CDTF">2021-06-27T14:49:38Z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2021-03-04T00:00:00Z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2021-03-09T00:00:00Z</vt:filetime>
  </property>
</Properties>
</file>